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rsti Margrethe Mortensen" initials="KMM" lastIdx="0" clrIdx="0">
    <p:extLst>
      <p:ext uri="{19B8F6BF-5375-455C-9EA6-DF929625EA0E}">
        <p15:presenceInfo xmlns:p15="http://schemas.microsoft.com/office/powerpoint/2012/main" userId="S-1-5-21-1927809936-1189766144-1318725885-1045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-376" y="-2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E710-363E-4D26-94B4-AB4AA03204F7}" type="datetimeFigureOut">
              <a:rPr lang="nb-NO" smtClean="0"/>
              <a:t>29.04.2020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78A80-BC75-42A4-9B39-DB634027725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7559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E710-363E-4D26-94B4-AB4AA03204F7}" type="datetimeFigureOut">
              <a:rPr lang="nb-NO" smtClean="0"/>
              <a:t>29.04.2020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78A80-BC75-42A4-9B39-DB634027725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1844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E710-363E-4D26-94B4-AB4AA03204F7}" type="datetimeFigureOut">
              <a:rPr lang="nb-NO" smtClean="0"/>
              <a:t>29.04.2020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78A80-BC75-42A4-9B39-DB634027725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6323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E710-363E-4D26-94B4-AB4AA03204F7}" type="datetimeFigureOut">
              <a:rPr lang="nb-NO" smtClean="0"/>
              <a:t>29.04.2020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78A80-BC75-42A4-9B39-DB634027725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1349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E710-363E-4D26-94B4-AB4AA03204F7}" type="datetimeFigureOut">
              <a:rPr lang="nb-NO" smtClean="0"/>
              <a:t>29.04.2020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78A80-BC75-42A4-9B39-DB634027725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7254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E710-363E-4D26-94B4-AB4AA03204F7}" type="datetimeFigureOut">
              <a:rPr lang="nb-NO" smtClean="0"/>
              <a:t>29.04.2020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78A80-BC75-42A4-9B39-DB634027725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0781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E710-363E-4D26-94B4-AB4AA03204F7}" type="datetimeFigureOut">
              <a:rPr lang="nb-NO" smtClean="0"/>
              <a:t>29.04.2020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78A80-BC75-42A4-9B39-DB634027725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907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E710-363E-4D26-94B4-AB4AA03204F7}" type="datetimeFigureOut">
              <a:rPr lang="nb-NO" smtClean="0"/>
              <a:t>29.04.2020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78A80-BC75-42A4-9B39-DB634027725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1546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E710-363E-4D26-94B4-AB4AA03204F7}" type="datetimeFigureOut">
              <a:rPr lang="nb-NO" smtClean="0"/>
              <a:t>29.04.2020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78A80-BC75-42A4-9B39-DB634027725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832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E710-363E-4D26-94B4-AB4AA03204F7}" type="datetimeFigureOut">
              <a:rPr lang="nb-NO" smtClean="0"/>
              <a:t>29.04.2020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78A80-BC75-42A4-9B39-DB634027725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3154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E710-363E-4D26-94B4-AB4AA03204F7}" type="datetimeFigureOut">
              <a:rPr lang="nb-NO" smtClean="0"/>
              <a:t>29.04.2020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78A80-BC75-42A4-9B39-DB634027725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6950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AE710-363E-4D26-94B4-AB4AA03204F7}" type="datetimeFigureOut">
              <a:rPr lang="nb-NO" smtClean="0"/>
              <a:t>29.04.2020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78A80-BC75-42A4-9B39-DB634027725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5959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post@link.uio.n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b="1" dirty="0" err="1"/>
              <a:t>Dikus</a:t>
            </a:r>
            <a:r>
              <a:rPr lang="nb-NO" b="1" dirty="0"/>
              <a:t> program for økt arbeidslivsrelevans i utdanning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sz="3000" dirty="0" smtClean="0"/>
              <a:t>Intern prosess og frister</a:t>
            </a:r>
          </a:p>
          <a:p>
            <a:endParaRPr lang="nb-NO" dirty="0"/>
          </a:p>
          <a:p>
            <a:r>
              <a:rPr lang="nb-NO" dirty="0" smtClean="0"/>
              <a:t>Kirsti  Margrethe Mortensen</a:t>
            </a:r>
          </a:p>
          <a:p>
            <a:r>
              <a:rPr lang="nb-NO" dirty="0" smtClean="0"/>
              <a:t>Studieavdelingen</a:t>
            </a:r>
          </a:p>
        </p:txBody>
      </p:sp>
    </p:spTree>
    <p:extLst>
      <p:ext uri="{BB962C8B-B14F-4D97-AF65-F5344CB8AC3E}">
        <p14:creationId xmlns:p14="http://schemas.microsoft.com/office/powerpoint/2010/main" val="409195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Ingen begrensninger i antall søknader og UiO prioriterer </a:t>
            </a:r>
            <a:r>
              <a:rPr lang="nb-NO" smtClean="0"/>
              <a:t>ikke søknadene, </a:t>
            </a:r>
            <a:r>
              <a:rPr lang="nb-NO" dirty="0" smtClean="0"/>
              <a:t>men følgende frister må overholdes: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15. august kl. 12 – frist for søkermiljøene til å gi beskjed til Link om at de tenker å søke</a:t>
            </a:r>
          </a:p>
          <a:p>
            <a:r>
              <a:rPr lang="nb-NO" dirty="0" smtClean="0"/>
              <a:t>14. september kl. 12 :	</a:t>
            </a:r>
          </a:p>
          <a:p>
            <a:pPr lvl="1"/>
            <a:r>
              <a:rPr lang="nb-NO" dirty="0" smtClean="0"/>
              <a:t>Søknadene skal være bekrefta godkjent av fakultetsledelsen</a:t>
            </a:r>
          </a:p>
          <a:p>
            <a:pPr lvl="1"/>
            <a:r>
              <a:rPr lang="nb-NO" dirty="0" smtClean="0"/>
              <a:t>Kortfatta sammendrag på </a:t>
            </a:r>
            <a:r>
              <a:rPr lang="nb-NO" dirty="0" err="1" smtClean="0"/>
              <a:t>max</a:t>
            </a:r>
            <a:r>
              <a:rPr lang="nb-NO" dirty="0" smtClean="0"/>
              <a:t> 1 side oversendes på e-post til </a:t>
            </a:r>
            <a:r>
              <a:rPr lang="nb-NO" dirty="0" smtClean="0">
                <a:hlinkClick r:id="rId2"/>
              </a:rPr>
              <a:t>post@link.uio.no</a:t>
            </a:r>
            <a:endParaRPr lang="nb-NO" dirty="0"/>
          </a:p>
          <a:p>
            <a:r>
              <a:rPr lang="nb-NO" dirty="0" smtClean="0"/>
              <a:t>Senest 18. september får søkermiljøene følgebrevet fra </a:t>
            </a:r>
            <a:r>
              <a:rPr lang="nb-NO" dirty="0" err="1" smtClean="0"/>
              <a:t>uledelsen</a:t>
            </a:r>
            <a:r>
              <a:rPr lang="nb-NO" dirty="0" smtClean="0"/>
              <a:t> </a:t>
            </a:r>
            <a:endParaRPr lang="nb-NO" dirty="0"/>
          </a:p>
          <a:p>
            <a:r>
              <a:rPr lang="nb-NO" dirty="0" smtClean="0"/>
              <a:t>23. september kl. 12 – ekstern frist i </a:t>
            </a:r>
            <a:r>
              <a:rPr lang="nb-NO" dirty="0" err="1" smtClean="0"/>
              <a:t>Dikus</a:t>
            </a:r>
            <a:r>
              <a:rPr lang="nb-NO" dirty="0" smtClean="0"/>
              <a:t> </a:t>
            </a:r>
            <a:r>
              <a:rPr lang="nb-NO" dirty="0" err="1" smtClean="0"/>
              <a:t>søkerportal</a:t>
            </a:r>
            <a:endParaRPr lang="nb-NO" dirty="0" smtClean="0"/>
          </a:p>
          <a:p>
            <a:r>
              <a:rPr lang="nb-NO" dirty="0" smtClean="0"/>
              <a:t>Kopi av sendt søknad skal legges på sak 2020/3644</a:t>
            </a:r>
            <a:r>
              <a:rPr lang="nb-NO" dirty="0"/>
              <a:t> </a:t>
            </a:r>
            <a:r>
              <a:rPr lang="nb-NO" dirty="0" smtClean="0"/>
              <a:t>i </a:t>
            </a:r>
            <a:r>
              <a:rPr lang="nb-NO" dirty="0" err="1" smtClean="0"/>
              <a:t>ePhorthe</a:t>
            </a:r>
            <a:r>
              <a:rPr lang="nb-NO" dirty="0" smtClean="0"/>
              <a:t>.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42776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113</Words>
  <Application>Microsoft Office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Dikus program for økt arbeidslivsrelevans i utdanning</vt:lpstr>
      <vt:lpstr>Ingen begrensninger i antall søknader og UiO prioriterer ikke søknadene, men følgende frister må overholdes: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Dikus program for økt arbeidslivsrelevans i utdanning</dc:title>
  <dc:creator>Kirsti Margrethe Mortensen</dc:creator>
  <cp:lastModifiedBy>Kirsti Margrethe Mortensen</cp:lastModifiedBy>
  <cp:revision>5</cp:revision>
  <dcterms:created xsi:type="dcterms:W3CDTF">2020-04-29T08:57:35Z</dcterms:created>
  <dcterms:modified xsi:type="dcterms:W3CDTF">2020-04-29T09:52:29Z</dcterms:modified>
</cp:coreProperties>
</file>