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25-01-2010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2010</a:t>
            </a:r>
          </a:p>
          <a:p>
            <a:r>
              <a:rPr lang="nb-NO" dirty="0" smtClean="0"/>
              <a:t>Professor II Eric Jul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II,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Ireland</a:t>
            </a:r>
          </a:p>
          <a:p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 Johansen, </a:t>
            </a:r>
            <a:r>
              <a:rPr lang="en-US" dirty="0" err="1" smtClean="0"/>
              <a:t>hjelpelærer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Påmelding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Feil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fakultetet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påmelding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gøres</a:t>
            </a:r>
            <a:r>
              <a:rPr lang="en-US" dirty="0" smtClean="0"/>
              <a:t> NU!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dag:</a:t>
            </a:r>
          </a:p>
          <a:p>
            <a:r>
              <a:rPr lang="en-US" dirty="0" smtClean="0"/>
              <a:t>25/1</a:t>
            </a:r>
          </a:p>
          <a:p>
            <a:r>
              <a:rPr lang="en-US" dirty="0" smtClean="0"/>
              <a:t>8/2</a:t>
            </a:r>
          </a:p>
          <a:p>
            <a:r>
              <a:rPr lang="en-US" dirty="0" err="1" smtClean="0"/>
              <a:t>Herefter</a:t>
            </a:r>
            <a:r>
              <a:rPr lang="en-US" dirty="0" smtClean="0"/>
              <a:t> 3 </a:t>
            </a:r>
            <a:r>
              <a:rPr lang="en-US" dirty="0" err="1" smtClean="0"/>
              <a:t>gange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 </a:t>
            </a:r>
            <a:r>
              <a:rPr lang="en-US" dirty="0" err="1" smtClean="0"/>
              <a:t>onsdage</a:t>
            </a:r>
            <a:r>
              <a:rPr lang="en-US" dirty="0" smtClean="0"/>
              <a:t>: ?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Nogle</a:t>
            </a:r>
            <a:r>
              <a:rPr lang="en-US" dirty="0" smtClean="0"/>
              <a:t>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opgaver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skriftlig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291</Words>
  <Application>Microsoft Office PowerPoint</Application>
  <PresentationFormat>Skærmshow (4:3)</PresentationFormat>
  <Paragraphs>94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18</vt:i4>
      </vt:variant>
    </vt:vector>
  </HeadingPairs>
  <TitlesOfParts>
    <vt:vector size="19" baseType="lpstr">
      <vt:lpstr>Kontortema</vt:lpstr>
      <vt:lpstr>Distribuerte Objekter</vt:lpstr>
      <vt:lpstr>Velkommen</vt:lpstr>
      <vt:lpstr>Påmelding!</vt:lpstr>
      <vt:lpstr>Hvad</vt:lpstr>
      <vt:lpstr>Hvornår</vt:lpstr>
      <vt:lpstr>Hvor?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4</cp:revision>
  <dcterms:created xsi:type="dcterms:W3CDTF">2010-01-24T14:36:33Z</dcterms:created>
  <dcterms:modified xsi:type="dcterms:W3CDTF">2010-01-24T23:47:27Z</dcterms:modified>
</cp:coreProperties>
</file>