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8" r:id="rId3"/>
    <p:sldId id="257" r:id="rId4"/>
    <p:sldId id="259" r:id="rId5"/>
    <p:sldId id="260" r:id="rId6"/>
    <p:sldId id="261" r:id="rId7"/>
    <p:sldId id="263" r:id="rId8"/>
    <p:sldId id="268" r:id="rId9"/>
    <p:sldId id="264" r:id="rId10"/>
    <p:sldId id="265" r:id="rId11"/>
    <p:sldId id="266" r:id="rId12"/>
    <p:sldId id="267" r:id="rId13"/>
    <p:sldId id="274" r:id="rId14"/>
    <p:sldId id="269" r:id="rId15"/>
    <p:sldId id="271" r:id="rId16"/>
    <p:sldId id="272" r:id="rId17"/>
    <p:sldId id="273" r:id="rId18"/>
    <p:sldId id="262" r:id="rId19"/>
    <p:sldId id="275" r:id="rId20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42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7675CE-2098-4B9D-822A-3F8C6B2E60FF}" type="datetimeFigureOut">
              <a:rPr lang="da-DK" smtClean="0"/>
              <a:pPr/>
              <a:t>07-02-2010</a:t>
            </a:fld>
            <a:endParaRPr lang="en-US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9648C1-0F2C-4734-8891-155CF9A4B61D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07-02-2010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07-02-2010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07-02-2010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07-02-2010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07-02-2010</a:t>
            </a:fld>
            <a:endParaRPr lang="en-US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07-02-2010</a:t>
            </a:fld>
            <a:endParaRPr lang="en-US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07-02-2010</a:t>
            </a:fld>
            <a:endParaRPr lang="en-US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07-02-2010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07-02-2010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07-02-2010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07-02-2010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0094D-C53F-42CC-BEB7-44F9376640C9}" type="datetimeFigureOut">
              <a:rPr lang="da-DK" smtClean="0"/>
              <a:pPr/>
              <a:t>07-02-2010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eraldprogramminglanguage.org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ericbj@ifi.uio.no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Distribuerte Objekter</a:t>
            </a:r>
            <a:endParaRPr lang="nb-NO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Våren 2010</a:t>
            </a:r>
          </a:p>
          <a:p>
            <a:r>
              <a:rPr lang="nb-NO" dirty="0" smtClean="0"/>
              <a:t>Professor II Eric </a:t>
            </a:r>
            <a:r>
              <a:rPr lang="nb-NO" dirty="0" smtClean="0"/>
              <a:t>Jul</a:t>
            </a:r>
          </a:p>
          <a:p>
            <a:r>
              <a:rPr lang="nb-NO" dirty="0" smtClean="0"/>
              <a:t>F2 – 2010-02-08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Velkommen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Eric Jul, Professor II, </a:t>
            </a:r>
            <a:r>
              <a:rPr lang="en-US" dirty="0" err="1" smtClean="0"/>
              <a:t>til</a:t>
            </a:r>
            <a:r>
              <a:rPr lang="en-US" dirty="0" smtClean="0"/>
              <a:t> </a:t>
            </a:r>
            <a:r>
              <a:rPr lang="en-US" dirty="0" err="1" smtClean="0"/>
              <a:t>daglig</a:t>
            </a:r>
            <a:r>
              <a:rPr lang="en-US" dirty="0" smtClean="0"/>
              <a:t>: Bell Labs, Dublin, Ireland</a:t>
            </a:r>
          </a:p>
          <a:p>
            <a:r>
              <a:rPr lang="en-US" dirty="0" smtClean="0"/>
              <a:t>Tor </a:t>
            </a:r>
            <a:r>
              <a:rPr lang="en-US" dirty="0" err="1" smtClean="0"/>
              <a:t>Ivar</a:t>
            </a:r>
            <a:r>
              <a:rPr lang="en-US" dirty="0" smtClean="0"/>
              <a:t> Johansen, </a:t>
            </a:r>
            <a:r>
              <a:rPr lang="en-US" dirty="0" err="1" smtClean="0"/>
              <a:t>hjelpelærer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Påmelding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Feil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fakultetet</a:t>
            </a:r>
            <a:r>
              <a:rPr lang="en-US" dirty="0" smtClean="0"/>
              <a:t>, </a:t>
            </a:r>
            <a:r>
              <a:rPr lang="en-US" dirty="0" err="1" smtClean="0"/>
              <a:t>så</a:t>
            </a:r>
            <a:r>
              <a:rPr lang="en-US" dirty="0" smtClean="0"/>
              <a:t> </a:t>
            </a:r>
            <a:r>
              <a:rPr lang="en-US" dirty="0" err="1" smtClean="0"/>
              <a:t>påmeldingsproblemer</a:t>
            </a:r>
            <a:r>
              <a:rPr lang="en-US" dirty="0" smtClean="0"/>
              <a:t>!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Hvem</a:t>
            </a:r>
            <a:r>
              <a:rPr lang="en-US" dirty="0" smtClean="0"/>
              <a:t> </a:t>
            </a:r>
            <a:r>
              <a:rPr lang="en-US" dirty="0" err="1" smtClean="0"/>
              <a:t>var</a:t>
            </a:r>
            <a:r>
              <a:rPr lang="en-US" dirty="0" smtClean="0"/>
              <a:t> her for 2 </a:t>
            </a:r>
            <a:r>
              <a:rPr lang="en-US" dirty="0" err="1" smtClean="0"/>
              <a:t>uger</a:t>
            </a:r>
            <a:r>
              <a:rPr lang="en-US" dirty="0" smtClean="0"/>
              <a:t> </a:t>
            </a:r>
            <a:r>
              <a:rPr lang="en-US" dirty="0" err="1" smtClean="0"/>
              <a:t>siden</a:t>
            </a:r>
            <a:r>
              <a:rPr lang="en-US" dirty="0" smtClean="0"/>
              <a:t>?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Hvem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ny</a:t>
            </a:r>
            <a:r>
              <a:rPr lang="en-US" dirty="0" smtClean="0"/>
              <a:t> </a:t>
            </a:r>
            <a:r>
              <a:rPr lang="en-US" dirty="0" smtClean="0"/>
              <a:t>her?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Hvad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Kurs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</a:t>
            </a:r>
            <a:r>
              <a:rPr lang="en-US" dirty="0" err="1" smtClean="0"/>
              <a:t>Distribuerete</a:t>
            </a:r>
            <a:r>
              <a:rPr lang="en-US" dirty="0" smtClean="0"/>
              <a:t> </a:t>
            </a:r>
            <a:r>
              <a:rPr lang="en-US" dirty="0" err="1" smtClean="0"/>
              <a:t>Objekter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Hvornår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Startede</a:t>
            </a:r>
            <a:r>
              <a:rPr lang="en-US" dirty="0" smtClean="0"/>
              <a:t> </a:t>
            </a:r>
            <a:r>
              <a:rPr lang="en-US" dirty="0" smtClean="0"/>
              <a:t>25/1.</a:t>
            </a:r>
            <a:endParaRPr lang="en-US" dirty="0" smtClean="0"/>
          </a:p>
          <a:p>
            <a:r>
              <a:rPr lang="en-US" dirty="0" smtClean="0"/>
              <a:t>8/2</a:t>
            </a:r>
          </a:p>
          <a:p>
            <a:r>
              <a:rPr lang="en-US" dirty="0" smtClean="0"/>
              <a:t>22/2</a:t>
            </a:r>
            <a:endParaRPr lang="en-US" dirty="0" smtClean="0"/>
          </a:p>
          <a:p>
            <a:r>
              <a:rPr lang="en-US" dirty="0" err="1" smtClean="0"/>
              <a:t>Herefter</a:t>
            </a:r>
            <a:r>
              <a:rPr lang="en-US" dirty="0" smtClean="0"/>
              <a:t> </a:t>
            </a:r>
            <a:r>
              <a:rPr lang="en-US" dirty="0" smtClean="0"/>
              <a:t>2 </a:t>
            </a:r>
            <a:r>
              <a:rPr lang="en-US" dirty="0" err="1" smtClean="0"/>
              <a:t>gange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Hvor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Her!?!?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Øvelsestimer</a:t>
            </a:r>
            <a:r>
              <a:rPr lang="en-US" dirty="0" smtClean="0"/>
              <a:t> </a:t>
            </a:r>
            <a:r>
              <a:rPr lang="en-US" dirty="0" err="1" smtClean="0"/>
              <a:t>onsdage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Hvad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Principper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</a:t>
            </a:r>
            <a:r>
              <a:rPr lang="en-US" dirty="0" err="1" smtClean="0"/>
              <a:t>distribuerete</a:t>
            </a:r>
            <a:r>
              <a:rPr lang="en-US" dirty="0" smtClean="0"/>
              <a:t> </a:t>
            </a:r>
            <a:r>
              <a:rPr lang="en-US" dirty="0" err="1" smtClean="0"/>
              <a:t>objekter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Anvender</a:t>
            </a:r>
            <a:r>
              <a:rPr lang="en-US" dirty="0" smtClean="0"/>
              <a:t> et </a:t>
            </a:r>
            <a:r>
              <a:rPr lang="en-US" dirty="0" err="1" smtClean="0"/>
              <a:t>gennemgående</a:t>
            </a:r>
            <a:r>
              <a:rPr lang="en-US" dirty="0" smtClean="0"/>
              <a:t> </a:t>
            </a:r>
            <a:r>
              <a:rPr lang="en-US" dirty="0" err="1" smtClean="0"/>
              <a:t>språk</a:t>
            </a:r>
            <a:r>
              <a:rPr lang="en-US" dirty="0" smtClean="0"/>
              <a:t>: Emerald.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VIGTIGT: Emerald </a:t>
            </a:r>
            <a:r>
              <a:rPr lang="en-US" dirty="0" err="1" smtClean="0"/>
              <a:t>er</a:t>
            </a:r>
            <a:r>
              <a:rPr lang="en-US" dirty="0" smtClean="0"/>
              <a:t> et </a:t>
            </a:r>
            <a:r>
              <a:rPr lang="en-US" dirty="0" err="1" smtClean="0"/>
              <a:t>værktøj</a:t>
            </a:r>
            <a:r>
              <a:rPr lang="en-US" dirty="0" smtClean="0"/>
              <a:t>, et </a:t>
            </a:r>
            <a:r>
              <a:rPr lang="en-US" dirty="0" err="1" smtClean="0"/>
              <a:t>eksempel</a:t>
            </a:r>
            <a:r>
              <a:rPr lang="en-US" dirty="0" smtClean="0"/>
              <a:t> – Emerald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sig </a:t>
            </a:r>
            <a:r>
              <a:rPr lang="en-US" dirty="0" err="1" smtClean="0"/>
              <a:t>selv</a:t>
            </a:r>
            <a:r>
              <a:rPr lang="en-US" dirty="0" smtClean="0"/>
              <a:t> IKKE </a:t>
            </a:r>
            <a:r>
              <a:rPr lang="en-US" dirty="0" err="1" smtClean="0"/>
              <a:t>formålet</a:t>
            </a:r>
            <a:r>
              <a:rPr lang="en-US" dirty="0" smtClean="0"/>
              <a:t> med </a:t>
            </a:r>
            <a:r>
              <a:rPr lang="en-US" dirty="0" err="1" smtClean="0"/>
              <a:t>kurs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Materiale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Rapporter</a:t>
            </a:r>
            <a:endParaRPr lang="en-US" dirty="0" smtClean="0"/>
          </a:p>
          <a:p>
            <a:r>
              <a:rPr lang="en-US" dirty="0" err="1" smtClean="0"/>
              <a:t>Artikler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>
                <a:hlinkClick r:id="rId3"/>
              </a:rPr>
              <a:t>www.emeraldprogramminglanguage.org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www.sourceforge.org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Kontakt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Eric:</a:t>
            </a:r>
          </a:p>
          <a:p>
            <a:pPr>
              <a:buNone/>
            </a:pPr>
            <a:r>
              <a:rPr lang="en-US" dirty="0" smtClean="0">
                <a:hlinkClick r:id="rId3"/>
              </a:rPr>
              <a:t>ericbj@ifi.uio.no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Haster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, </a:t>
            </a:r>
            <a:r>
              <a:rPr lang="en-US" dirty="0" err="1" smtClean="0"/>
              <a:t>så</a:t>
            </a:r>
            <a:r>
              <a:rPr lang="en-US" dirty="0" smtClean="0"/>
              <a:t>: SMS </a:t>
            </a:r>
            <a:r>
              <a:rPr lang="en-US" dirty="0" err="1" smtClean="0"/>
              <a:t>til</a:t>
            </a:r>
            <a:r>
              <a:rPr lang="en-US" dirty="0" smtClean="0"/>
              <a:t> +4540251650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Skype: </a:t>
            </a:r>
            <a:r>
              <a:rPr lang="en-US" dirty="0" err="1" smtClean="0"/>
              <a:t>ericbjul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Kurs</a:t>
            </a:r>
            <a:r>
              <a:rPr lang="en-US" dirty="0" smtClean="0"/>
              <a:t> </a:t>
            </a:r>
            <a:r>
              <a:rPr lang="en-US" dirty="0" err="1" smtClean="0"/>
              <a:t>opbygning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VIGTIGT: </a:t>
            </a:r>
            <a:r>
              <a:rPr lang="en-US" i="1" dirty="0" smtClean="0"/>
              <a:t>learning-by-doing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Fem </a:t>
            </a:r>
            <a:r>
              <a:rPr lang="en-US" dirty="0" err="1" smtClean="0"/>
              <a:t>moduler</a:t>
            </a:r>
            <a:r>
              <a:rPr lang="en-US" dirty="0" smtClean="0"/>
              <a:t>:</a:t>
            </a:r>
          </a:p>
          <a:p>
            <a:r>
              <a:rPr lang="en-US" dirty="0" err="1" smtClean="0"/>
              <a:t>forelæsninger</a:t>
            </a:r>
            <a:endParaRPr lang="en-US" dirty="0" smtClean="0"/>
          </a:p>
          <a:p>
            <a:r>
              <a:rPr lang="en-US" dirty="0" err="1" smtClean="0"/>
              <a:t>øvelser</a:t>
            </a:r>
            <a:endParaRPr lang="en-US" dirty="0" smtClean="0"/>
          </a:p>
          <a:p>
            <a:r>
              <a:rPr lang="en-US" dirty="0" smtClean="0"/>
              <a:t>en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opgave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Eksamen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Nogle</a:t>
            </a:r>
            <a:r>
              <a:rPr lang="en-US" dirty="0" smtClean="0"/>
              <a:t> </a:t>
            </a:r>
            <a:r>
              <a:rPr lang="en-US" dirty="0" err="1" smtClean="0"/>
              <a:t>obligatoriske</a:t>
            </a:r>
            <a:r>
              <a:rPr lang="en-US" dirty="0" smtClean="0"/>
              <a:t> </a:t>
            </a:r>
            <a:r>
              <a:rPr lang="en-US" dirty="0" err="1" smtClean="0"/>
              <a:t>opgaver</a:t>
            </a:r>
            <a:r>
              <a:rPr lang="en-US" dirty="0" smtClean="0"/>
              <a:t>, de </a:t>
            </a:r>
            <a:r>
              <a:rPr lang="en-US" dirty="0" err="1" smtClean="0"/>
              <a:t>sidste</a:t>
            </a:r>
            <a:r>
              <a:rPr lang="en-US" dirty="0" smtClean="0"/>
              <a:t> to med </a:t>
            </a:r>
            <a:r>
              <a:rPr lang="en-US" dirty="0" err="1" smtClean="0"/>
              <a:t>karakter</a:t>
            </a:r>
            <a:r>
              <a:rPr lang="en-US" dirty="0" smtClean="0"/>
              <a:t>,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tæller</a:t>
            </a:r>
            <a:r>
              <a:rPr lang="en-US" dirty="0" smtClean="0"/>
              <a:t> 1/3.</a:t>
            </a:r>
          </a:p>
          <a:p>
            <a:pPr>
              <a:buNone/>
            </a:pPr>
            <a:r>
              <a:rPr lang="en-US" dirty="0" err="1" smtClean="0"/>
              <a:t>Sidste</a:t>
            </a:r>
            <a:r>
              <a:rPr lang="en-US" dirty="0" smtClean="0"/>
              <a:t> 1/3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skriftlig</a:t>
            </a:r>
            <a:r>
              <a:rPr lang="en-US" dirty="0" smtClean="0"/>
              <a:t> </a:t>
            </a:r>
            <a:r>
              <a:rPr lang="en-US" dirty="0" err="1" smtClean="0"/>
              <a:t>eksamen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1: Emerald basics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Emeralds </a:t>
            </a:r>
            <a:r>
              <a:rPr lang="en-US" dirty="0" err="1" smtClean="0"/>
              <a:t>objektbegreb</a:t>
            </a:r>
            <a:endParaRPr lang="en-US" dirty="0" smtClean="0"/>
          </a:p>
          <a:p>
            <a:r>
              <a:rPr lang="en-US" dirty="0" smtClean="0"/>
              <a:t>constructors, classes</a:t>
            </a:r>
          </a:p>
          <a:p>
            <a:r>
              <a:rPr lang="en-US" dirty="0" smtClean="0"/>
              <a:t>Interfaces/types</a:t>
            </a:r>
          </a:p>
          <a:p>
            <a:r>
              <a:rPr lang="en-US" dirty="0" smtClean="0"/>
              <a:t>Immutable types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Assignment: Install Emerald from </a:t>
            </a:r>
            <a:r>
              <a:rPr lang="en-US" dirty="0" err="1" smtClean="0"/>
              <a:t>SourceForge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1: </a:t>
            </a:r>
            <a:r>
              <a:rPr lang="en-US" dirty="0" err="1" smtClean="0"/>
              <a:t>Opgaver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Skriv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kør</a:t>
            </a:r>
            <a:r>
              <a:rPr lang="en-US" dirty="0" smtClean="0"/>
              <a:t> “Hello, world” </a:t>
            </a:r>
            <a:r>
              <a:rPr lang="en-US" dirty="0" err="1" smtClean="0"/>
              <a:t>i</a:t>
            </a:r>
            <a:r>
              <a:rPr lang="en-US" dirty="0" smtClean="0"/>
              <a:t> Emerald</a:t>
            </a:r>
          </a:p>
          <a:p>
            <a:r>
              <a:rPr lang="en-US" dirty="0" err="1" smtClean="0"/>
              <a:t>Skriv</a:t>
            </a:r>
            <a:r>
              <a:rPr lang="en-US" dirty="0" smtClean="0"/>
              <a:t> et Sieve program: Et </a:t>
            </a:r>
            <a:r>
              <a:rPr lang="en-US" dirty="0" err="1" smtClean="0"/>
              <a:t>objekt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accepterer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første</a:t>
            </a:r>
            <a:r>
              <a:rPr lang="en-US" dirty="0" smtClean="0"/>
              <a:t> </a:t>
            </a:r>
            <a:r>
              <a:rPr lang="en-US" dirty="0" err="1" smtClean="0"/>
              <a:t>tal</a:t>
            </a:r>
            <a:r>
              <a:rPr lang="en-US" dirty="0" smtClean="0"/>
              <a:t>,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får</a:t>
            </a:r>
            <a:r>
              <a:rPr lang="en-US" dirty="0" smtClean="0"/>
              <a:t>, </a:t>
            </a:r>
            <a:r>
              <a:rPr lang="en-US" dirty="0" err="1" smtClean="0"/>
              <a:t>herefter</a:t>
            </a:r>
            <a:r>
              <a:rPr lang="en-US" dirty="0" smtClean="0"/>
              <a:t> </a:t>
            </a:r>
            <a:r>
              <a:rPr lang="en-US" dirty="0" err="1" smtClean="0"/>
              <a:t>vil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videresende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en kopi </a:t>
            </a:r>
            <a:r>
              <a:rPr lang="en-US" dirty="0" err="1" smtClean="0"/>
              <a:t>af</a:t>
            </a:r>
            <a:r>
              <a:rPr lang="en-US" dirty="0" smtClean="0"/>
              <a:t> sig </a:t>
            </a:r>
            <a:r>
              <a:rPr lang="en-US" dirty="0" err="1" smtClean="0"/>
              <a:t>selv</a:t>
            </a:r>
            <a:r>
              <a:rPr lang="en-US" dirty="0" smtClean="0"/>
              <a:t>, de </a:t>
            </a:r>
            <a:r>
              <a:rPr lang="en-US" dirty="0" err="1" smtClean="0"/>
              <a:t>tal</a:t>
            </a:r>
            <a:r>
              <a:rPr lang="en-US" dirty="0" smtClean="0"/>
              <a:t>, </a:t>
            </a:r>
            <a:r>
              <a:rPr lang="en-US" dirty="0" err="1" smtClean="0"/>
              <a:t>der</a:t>
            </a:r>
            <a:r>
              <a:rPr lang="en-US" dirty="0" smtClean="0"/>
              <a:t> IKKE </a:t>
            </a:r>
            <a:r>
              <a:rPr lang="en-US" dirty="0" err="1" smtClean="0"/>
              <a:t>har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første</a:t>
            </a:r>
            <a:r>
              <a:rPr lang="en-US" dirty="0" smtClean="0"/>
              <a:t> </a:t>
            </a:r>
            <a:r>
              <a:rPr lang="en-US" dirty="0" err="1" smtClean="0"/>
              <a:t>tal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divisor.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2: Concurrency, distribution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Concurrency</a:t>
            </a:r>
          </a:p>
          <a:p>
            <a:r>
              <a:rPr lang="en-US" dirty="0" smtClean="0"/>
              <a:t>Monitors</a:t>
            </a:r>
          </a:p>
          <a:p>
            <a:r>
              <a:rPr lang="en-US" dirty="0" smtClean="0"/>
              <a:t>Distribution model</a:t>
            </a:r>
          </a:p>
          <a:p>
            <a:r>
              <a:rPr lang="en-US" dirty="0" smtClean="0"/>
              <a:t>Distribution primitives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err="1" smtClean="0"/>
              <a:t>Obligatorisk</a:t>
            </a:r>
            <a:r>
              <a:rPr lang="en-US" dirty="0" smtClean="0"/>
              <a:t> </a:t>
            </a:r>
            <a:r>
              <a:rPr lang="en-US" dirty="0" err="1" smtClean="0"/>
              <a:t>opgave</a:t>
            </a:r>
            <a:r>
              <a:rPr lang="en-US" dirty="0" smtClean="0"/>
              <a:t>: </a:t>
            </a:r>
          </a:p>
          <a:p>
            <a:pPr>
              <a:buNone/>
            </a:pPr>
            <a:r>
              <a:rPr lang="en-US" dirty="0" err="1" smtClean="0"/>
              <a:t>S</a:t>
            </a:r>
            <a:r>
              <a:rPr lang="en-US" dirty="0" err="1" smtClean="0"/>
              <a:t>må</a:t>
            </a:r>
            <a:r>
              <a:rPr lang="en-US" dirty="0" smtClean="0"/>
              <a:t> </a:t>
            </a:r>
            <a:r>
              <a:rPr lang="en-US" dirty="0" err="1" smtClean="0"/>
              <a:t>programmeringsopgaver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3: Distribution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4: Advanced distribution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Avancerede</a:t>
            </a:r>
            <a:r>
              <a:rPr lang="en-US" dirty="0" smtClean="0"/>
              <a:t> distribution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En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programmeringsopgave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5: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opgave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En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programmeringsopgave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Denne</a:t>
            </a:r>
            <a:r>
              <a:rPr lang="en-US" dirty="0" smtClean="0"/>
              <a:t> gang: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Concurrency in Emerald</a:t>
            </a:r>
          </a:p>
          <a:p>
            <a:r>
              <a:rPr lang="en-US" dirty="0" smtClean="0"/>
              <a:t>Principles for concurrency</a:t>
            </a:r>
          </a:p>
          <a:p>
            <a:r>
              <a:rPr lang="en-US" dirty="0" smtClean="0"/>
              <a:t>Distribution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Opgavesæt</a:t>
            </a:r>
            <a:r>
              <a:rPr lang="en-US" dirty="0" smtClean="0"/>
              <a:t> II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 smtClean="0"/>
              <a:t>Kør</a:t>
            </a:r>
            <a:r>
              <a:rPr lang="en-US" dirty="0" smtClean="0"/>
              <a:t> hi – ho</a:t>
            </a:r>
          </a:p>
          <a:p>
            <a:r>
              <a:rPr lang="en-US" dirty="0" smtClean="0"/>
              <a:t>Programmer en barrier </a:t>
            </a:r>
            <a:r>
              <a:rPr lang="en-US" dirty="0" err="1" smtClean="0"/>
              <a:t>i</a:t>
            </a:r>
            <a:r>
              <a:rPr lang="en-US" dirty="0" smtClean="0"/>
              <a:t> Emerald, test med program </a:t>
            </a:r>
            <a:r>
              <a:rPr lang="en-US" dirty="0" err="1" smtClean="0"/>
              <a:t>der</a:t>
            </a:r>
            <a:r>
              <a:rPr lang="en-US" dirty="0" smtClean="0"/>
              <a:t> </a:t>
            </a:r>
            <a:r>
              <a:rPr lang="en-US" dirty="0" err="1" smtClean="0"/>
              <a:t>har</a:t>
            </a:r>
            <a:r>
              <a:rPr lang="en-US" dirty="0" smtClean="0"/>
              <a:t> 4 processer,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venter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barrieren</a:t>
            </a:r>
            <a:r>
              <a:rPr lang="en-US" dirty="0" smtClean="0"/>
              <a:t> </a:t>
            </a:r>
            <a:r>
              <a:rPr lang="en-US" dirty="0" err="1" smtClean="0"/>
              <a:t>gentagne</a:t>
            </a:r>
            <a:r>
              <a:rPr lang="en-US" dirty="0" smtClean="0"/>
              <a:t> </a:t>
            </a:r>
            <a:r>
              <a:rPr lang="en-US" dirty="0" err="1" smtClean="0"/>
              <a:t>gange</a:t>
            </a:r>
            <a:r>
              <a:rPr lang="en-US" dirty="0" smtClean="0"/>
              <a:t>, </a:t>
            </a:r>
            <a:r>
              <a:rPr lang="en-US" dirty="0" err="1" smtClean="0"/>
              <a:t>skrive</a:t>
            </a:r>
            <a:r>
              <a:rPr lang="en-US" dirty="0" smtClean="0"/>
              <a:t> </a:t>
            </a:r>
            <a:r>
              <a:rPr lang="en-US" dirty="0" err="1" smtClean="0"/>
              <a:t>ud</a:t>
            </a:r>
            <a:r>
              <a:rPr lang="en-US" dirty="0" smtClean="0"/>
              <a:t> </a:t>
            </a:r>
            <a:r>
              <a:rPr lang="en-US" dirty="0" err="1" smtClean="0"/>
              <a:t>hver</a:t>
            </a:r>
            <a:r>
              <a:rPr lang="en-US" dirty="0" smtClean="0"/>
              <a:t> gang de </a:t>
            </a:r>
            <a:r>
              <a:rPr lang="en-US" dirty="0" err="1" smtClean="0"/>
              <a:t>prøver</a:t>
            </a:r>
            <a:r>
              <a:rPr lang="en-US" dirty="0" smtClean="0"/>
              <a:t> at </a:t>
            </a:r>
            <a:r>
              <a:rPr lang="en-US" dirty="0" err="1" smtClean="0"/>
              <a:t>passerer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igen</a:t>
            </a:r>
            <a:r>
              <a:rPr lang="en-US" dirty="0" smtClean="0"/>
              <a:t> </a:t>
            </a:r>
            <a:r>
              <a:rPr lang="en-US" dirty="0" err="1" smtClean="0"/>
              <a:t>når</a:t>
            </a:r>
            <a:r>
              <a:rPr lang="en-US" dirty="0" smtClean="0"/>
              <a:t> de </a:t>
            </a:r>
            <a:r>
              <a:rPr lang="en-US" dirty="0" err="1" smtClean="0"/>
              <a:t>passerer</a:t>
            </a:r>
            <a:r>
              <a:rPr lang="en-US" dirty="0" smtClean="0"/>
              <a:t>. </a:t>
            </a:r>
            <a:r>
              <a:rPr lang="en-US" dirty="0" err="1" smtClean="0"/>
              <a:t>Endnu</a:t>
            </a:r>
            <a:r>
              <a:rPr lang="en-US" dirty="0" smtClean="0"/>
              <a:t> en process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udløser</a:t>
            </a:r>
            <a:r>
              <a:rPr lang="en-US" dirty="0" smtClean="0"/>
              <a:t> </a:t>
            </a:r>
            <a:r>
              <a:rPr lang="en-US" dirty="0" err="1" smtClean="0"/>
              <a:t>barrieren</a:t>
            </a:r>
            <a:r>
              <a:rPr lang="en-US" dirty="0" smtClean="0"/>
              <a:t> 3 </a:t>
            </a:r>
            <a:r>
              <a:rPr lang="en-US" dirty="0" err="1" smtClean="0"/>
              <a:t>gange</a:t>
            </a:r>
            <a:r>
              <a:rPr lang="en-US" dirty="0" smtClean="0"/>
              <a:t>. </a:t>
            </a:r>
            <a:r>
              <a:rPr lang="en-US" dirty="0" err="1" smtClean="0"/>
              <a:t>Kør</a:t>
            </a:r>
            <a:r>
              <a:rPr lang="en-US" dirty="0" smtClean="0"/>
              <a:t> </a:t>
            </a:r>
            <a:r>
              <a:rPr lang="en-US" dirty="0" err="1" smtClean="0"/>
              <a:t>programmet</a:t>
            </a:r>
            <a:r>
              <a:rPr lang="en-US" dirty="0" smtClean="0"/>
              <a:t>.</a:t>
            </a:r>
          </a:p>
          <a:p>
            <a:r>
              <a:rPr lang="en-US" dirty="0" smtClean="0"/>
              <a:t>Programmer en producer-consumer-med-buffer </a:t>
            </a:r>
            <a:r>
              <a:rPr lang="en-US" dirty="0" err="1" smtClean="0"/>
              <a:t>i</a:t>
            </a:r>
            <a:r>
              <a:rPr lang="en-US" dirty="0" smtClean="0"/>
              <a:t> Emerald.</a:t>
            </a:r>
            <a:r>
              <a:rPr lang="en-US" dirty="0" smtClean="0"/>
              <a:t> </a:t>
            </a:r>
            <a:r>
              <a:rPr lang="en-US" dirty="0" smtClean="0"/>
              <a:t>Send </a:t>
            </a:r>
            <a:r>
              <a:rPr lang="en-US" dirty="0" err="1" smtClean="0"/>
              <a:t>tallene</a:t>
            </a:r>
            <a:r>
              <a:rPr lang="en-US" dirty="0" smtClean="0"/>
              <a:t> 1-30 </a:t>
            </a:r>
            <a:r>
              <a:rPr lang="en-US" dirty="0" err="1" smtClean="0"/>
              <a:t>igennem</a:t>
            </a:r>
            <a:r>
              <a:rPr lang="en-US" dirty="0" smtClean="0"/>
              <a:t> </a:t>
            </a:r>
            <a:r>
              <a:rPr lang="en-US" dirty="0" err="1" smtClean="0"/>
              <a:t>bufferen</a:t>
            </a:r>
            <a:r>
              <a:rPr lang="en-US" dirty="0" smtClean="0"/>
              <a:t>, </a:t>
            </a:r>
            <a:r>
              <a:rPr lang="en-US" dirty="0" err="1" smtClean="0"/>
              <a:t>hvor</a:t>
            </a:r>
            <a:r>
              <a:rPr lang="en-US" dirty="0" smtClean="0"/>
              <a:t> producer </a:t>
            </a:r>
            <a:r>
              <a:rPr lang="en-US" dirty="0" err="1" smtClean="0"/>
              <a:t>og</a:t>
            </a:r>
            <a:r>
              <a:rPr lang="en-US" dirty="0" smtClean="0"/>
              <a:t> consumer </a:t>
            </a:r>
            <a:r>
              <a:rPr lang="en-US" dirty="0" err="1" smtClean="0"/>
              <a:t>hhv</a:t>
            </a:r>
            <a:r>
              <a:rPr lang="en-US" dirty="0" smtClean="0"/>
              <a:t>. </a:t>
            </a:r>
            <a:r>
              <a:rPr lang="en-US" dirty="0" err="1" smtClean="0"/>
              <a:t>hver</a:t>
            </a:r>
            <a:r>
              <a:rPr lang="en-US" dirty="0" smtClean="0"/>
              <a:t> 3. </a:t>
            </a:r>
            <a:r>
              <a:rPr lang="en-US" dirty="0" err="1" smtClean="0"/>
              <a:t>og</a:t>
            </a:r>
            <a:r>
              <a:rPr lang="en-US" dirty="0" smtClean="0"/>
              <a:t> 5. gang </a:t>
            </a:r>
            <a:r>
              <a:rPr lang="en-US" dirty="0" err="1" smtClean="0"/>
              <a:t>venter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100 ms (</a:t>
            </a:r>
            <a:r>
              <a:rPr lang="en-US" dirty="0" err="1" smtClean="0"/>
              <a:t>brug</a:t>
            </a:r>
            <a:r>
              <a:rPr lang="en-US" dirty="0" smtClean="0"/>
              <a:t> </a:t>
            </a:r>
            <a:r>
              <a:rPr lang="en-US" i="1" dirty="0" smtClean="0"/>
              <a:t>delay</a:t>
            </a:r>
            <a:r>
              <a:rPr lang="en-US" dirty="0" smtClean="0"/>
              <a:t>). Lad </a:t>
            </a:r>
            <a:r>
              <a:rPr lang="en-US" dirty="0" err="1" smtClean="0"/>
              <a:t>bufferen</a:t>
            </a:r>
            <a:r>
              <a:rPr lang="en-US" dirty="0" smtClean="0"/>
              <a:t> </a:t>
            </a:r>
            <a:r>
              <a:rPr lang="en-US" dirty="0" err="1" smtClean="0"/>
              <a:t>udskrive</a:t>
            </a:r>
            <a:r>
              <a:rPr lang="en-US" dirty="0" smtClean="0"/>
              <a:t>, </a:t>
            </a:r>
            <a:r>
              <a:rPr lang="en-US" dirty="0" err="1" smtClean="0"/>
              <a:t>når</a:t>
            </a:r>
            <a:r>
              <a:rPr lang="en-US" dirty="0" smtClean="0"/>
              <a:t> den </a:t>
            </a:r>
            <a:r>
              <a:rPr lang="en-US" dirty="0" err="1" smtClean="0"/>
              <a:t>indsætter</a:t>
            </a:r>
            <a:r>
              <a:rPr lang="en-US" dirty="0" smtClean="0"/>
              <a:t>/</a:t>
            </a:r>
            <a:r>
              <a:rPr lang="en-US" dirty="0" err="1" smtClean="0"/>
              <a:t>fjerner</a:t>
            </a:r>
            <a:r>
              <a:rPr lang="en-US" dirty="0" smtClean="0"/>
              <a:t> et element. </a:t>
            </a:r>
            <a:r>
              <a:rPr lang="en-US" dirty="0" err="1" smtClean="0"/>
              <a:t>Brug</a:t>
            </a:r>
            <a:r>
              <a:rPr lang="en-US" dirty="0" smtClean="0"/>
              <a:t> array. Max 2 </a:t>
            </a:r>
            <a:r>
              <a:rPr lang="en-US" smtClean="0"/>
              <a:t>elementer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err="1" smtClean="0"/>
              <a:t>Afleveringsfrist</a:t>
            </a:r>
            <a:r>
              <a:rPr lang="en-US" dirty="0" smtClean="0"/>
              <a:t>, </a:t>
            </a:r>
            <a:r>
              <a:rPr lang="en-US" dirty="0" err="1" smtClean="0"/>
              <a:t>starten</a:t>
            </a:r>
            <a:r>
              <a:rPr lang="en-US" dirty="0" smtClean="0"/>
              <a:t> </a:t>
            </a:r>
            <a:r>
              <a:rPr lang="en-US" dirty="0" err="1" smtClean="0"/>
              <a:t>af</a:t>
            </a:r>
            <a:r>
              <a:rPr lang="en-US" dirty="0" smtClean="0"/>
              <a:t> </a:t>
            </a:r>
            <a:r>
              <a:rPr lang="en-US" dirty="0" err="1" smtClean="0"/>
              <a:t>næste</a:t>
            </a:r>
            <a:r>
              <a:rPr lang="en-US" dirty="0" smtClean="0"/>
              <a:t> </a:t>
            </a:r>
            <a:r>
              <a:rPr lang="en-US" dirty="0" err="1" smtClean="0"/>
              <a:t>forelæsning</a:t>
            </a:r>
            <a:r>
              <a:rPr lang="en-US" dirty="0" smtClean="0"/>
              <a:t> 22/2 </a:t>
            </a:r>
            <a:r>
              <a:rPr lang="en-US" dirty="0" err="1" smtClean="0"/>
              <a:t>kl</a:t>
            </a:r>
            <a:r>
              <a:rPr lang="en-US" dirty="0" smtClean="0"/>
              <a:t>. 09.15.</a:t>
            </a:r>
          </a:p>
          <a:p>
            <a:pPr>
              <a:buNone/>
            </a:pPr>
            <a:r>
              <a:rPr lang="en-US" dirty="0" err="1" smtClean="0"/>
              <a:t>Sendes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Tor.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1144</TotalTime>
  <Words>422</Words>
  <Application>Microsoft Office PowerPoint</Application>
  <PresentationFormat>Skærmshow (4:3)</PresentationFormat>
  <Paragraphs>109</Paragraphs>
  <Slides>19</Slides>
  <Notes>19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19</vt:i4>
      </vt:variant>
    </vt:vector>
  </HeadingPairs>
  <TitlesOfParts>
    <vt:vector size="20" baseType="lpstr">
      <vt:lpstr>Kontortema</vt:lpstr>
      <vt:lpstr>Distribuerte Objekter</vt:lpstr>
      <vt:lpstr>Velkommen</vt:lpstr>
      <vt:lpstr>Påmelding!</vt:lpstr>
      <vt:lpstr>Hvad</vt:lpstr>
      <vt:lpstr>Hvornår</vt:lpstr>
      <vt:lpstr>Hvor?</vt:lpstr>
      <vt:lpstr>Hvad</vt:lpstr>
      <vt:lpstr>Materiale</vt:lpstr>
      <vt:lpstr>Kontakt</vt:lpstr>
      <vt:lpstr>Kurs opbygning</vt:lpstr>
      <vt:lpstr>Eksamen</vt:lpstr>
      <vt:lpstr>Modul 1: Emerald basics</vt:lpstr>
      <vt:lpstr>Modul 1: Opgaver</vt:lpstr>
      <vt:lpstr>Modul 2: Concurrency, distribution</vt:lpstr>
      <vt:lpstr>Modul 3: Distribution</vt:lpstr>
      <vt:lpstr>Modul 4: Advanced distribution</vt:lpstr>
      <vt:lpstr>Modul 5: Større opgave</vt:lpstr>
      <vt:lpstr>Denne gang:</vt:lpstr>
      <vt:lpstr>Opgavesæt II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Distribuerte Objekter</dc:title>
  <dc:creator>Eric Jul</dc:creator>
  <cp:lastModifiedBy>Eric Jul</cp:lastModifiedBy>
  <cp:revision>9</cp:revision>
  <dcterms:created xsi:type="dcterms:W3CDTF">2010-01-24T14:36:33Z</dcterms:created>
  <dcterms:modified xsi:type="dcterms:W3CDTF">2010-02-08T16:19:09Z</dcterms:modified>
</cp:coreProperties>
</file>