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60" r:id="rId5"/>
    <p:sldId id="263" r:id="rId6"/>
    <p:sldId id="268" r:id="rId7"/>
    <p:sldId id="264" r:id="rId8"/>
    <p:sldId id="265" r:id="rId9"/>
    <p:sldId id="266" r:id="rId10"/>
    <p:sldId id="267" r:id="rId11"/>
    <p:sldId id="274" r:id="rId12"/>
    <p:sldId id="269" r:id="rId13"/>
    <p:sldId id="271" r:id="rId14"/>
    <p:sldId id="272" r:id="rId15"/>
    <p:sldId id="273" r:id="rId16"/>
    <p:sldId id="278" r:id="rId17"/>
    <p:sldId id="279" r:id="rId18"/>
    <p:sldId id="280" r:id="rId19"/>
    <p:sldId id="281" r:id="rId20"/>
    <p:sldId id="275" r:id="rId21"/>
    <p:sldId id="276" r:id="rId22"/>
    <p:sldId id="277" r:id="rId23"/>
  </p:sldIdLst>
  <p:sldSz cx="9144000" cy="6858000" type="screen4x3"/>
  <p:notesSz cx="7099300" cy="10234613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B35ABCC7-D182-4F67-BEF1-9A366852A921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US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ED28F0CD-1C64-44E9-A6EC-57CAA7B4C1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C520B5-C64C-4128-8EAF-E361C869EC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1B53D-96AB-4417-8683-232B1B5120B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AAE216-9786-47F0-8CFB-BF84BA070C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3460DE-4CEC-4414-94F2-8144D844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9850C9-DAF7-472C-A107-F0F6A3464A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00C65-E3A9-4308-8BA4-8C1F96A0BC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134FB7-19D9-46F7-B373-9D032D99AB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CE5D4E-1C5E-4DBE-A534-5A95BA6123F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BF2FF1-9367-4CF9-BFC7-1C951EA582C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3AAC03-EEBD-4607-ACD4-4BB20742CAB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F51C8D-B318-4D34-97EA-DFB25104DF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AA9BC6-9D6F-4347-9ADC-4025A603F9B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3C6735-13C7-4CCC-B952-206810FF369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BD47B-1597-4670-B4B9-83341BC0EDE7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1E11-86FE-4723-B32B-78B1C0BA138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F0A5E-401E-42EE-A900-ECB61D4B291B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4B9C1-8C90-416A-9B0C-C660DFABDD6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47B1E-2272-4EAF-BDAE-D31947B87F2B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37B24-277F-4CB0-9DA1-D6820BBAC96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3144-BD4D-4824-ABAD-4E35B18A55B6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DB38-7C63-4553-837E-0E086F7DD0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773EC-E641-4046-BB76-4A15B370DEE7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6B9F0-83A4-4454-A96D-68810EFA5B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A7E39-A05C-466F-AB06-C6C3356D9BEA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D33A1-E7D7-4E88-B409-5FFDA21D415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FC52F-33DF-41ED-AE5A-2C205CADE988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C405-A606-4082-B390-54181735F81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536C4-72CB-4F09-A4A4-B9EC0AB7D994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DACD7-6BD7-457F-A238-EA95917B4F8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0FC5E-075F-42E6-A235-1A3C6D252550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76954-4856-4908-BBE8-8FA47B8BDC9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F9EAC-6E5C-481B-AF45-4579EBAF1C1F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21C7-4EA2-4E5D-AA11-78C4A1F2DCB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D0D8-2896-4242-AD68-881EF26DCB11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A7305-2E4A-4098-BCAC-0F6EA05A424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US" smtClean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8E02BA-F4D2-48CB-B702-C9B6E43A0F8B}" type="datetimeFigureOut">
              <a:rPr lang="da-DK"/>
              <a:pPr>
                <a:defRPr/>
              </a:pPr>
              <a:t>25-04-2010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D4F8C5-E6CD-41E4-911E-EAB09776732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Distribuerte Objekter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Våren 2010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Professor II Eric Jul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F5 </a:t>
            </a:r>
            <a:r>
              <a:rPr lang="nb-NO" dirty="0" smtClean="0"/>
              <a:t>– </a:t>
            </a:r>
            <a:r>
              <a:rPr lang="nb-NO" dirty="0" smtClean="0"/>
              <a:t>2010-04-26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Velkommen</a:t>
            </a:r>
          </a:p>
        </p:txBody>
      </p:sp>
      <p:sp>
        <p:nvSpPr>
          <p:cNvPr id="307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Eric Jul, Professor II, til daglig: Bell Labs, Dublin, Ireland</a:t>
            </a:r>
          </a:p>
          <a:p>
            <a:r>
              <a:rPr lang="en-US" smtClean="0"/>
              <a:t>Tor Ivar Johansen, hjelpelærer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Deltagelse I Forelæsningerne</a:t>
            </a:r>
          </a:p>
        </p:txBody>
      </p:sp>
      <p:sp>
        <p:nvSpPr>
          <p:cNvPr id="409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Hvem var her for 2 eller 4 uger siden?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Hvem er ny her?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Hvornår</a:t>
            </a:r>
          </a:p>
        </p:txBody>
      </p:sp>
      <p:sp>
        <p:nvSpPr>
          <p:cNvPr id="512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Startede 25/1.</a:t>
            </a:r>
          </a:p>
          <a:p>
            <a:r>
              <a:rPr lang="en-US" smtClean="0"/>
              <a:t>8/2</a:t>
            </a:r>
          </a:p>
          <a:p>
            <a:r>
              <a:rPr lang="en-US" smtClean="0"/>
              <a:t>22/2</a:t>
            </a:r>
          </a:p>
          <a:p>
            <a:r>
              <a:rPr lang="en-US" smtClean="0"/>
              <a:t>22/3</a:t>
            </a:r>
          </a:p>
          <a:p>
            <a:r>
              <a:rPr lang="en-US" smtClean="0"/>
              <a:t>26/4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Hvad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Principper om distribuerete objekter.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Anvender et gennemgående språk: Emerald.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VIGTIGT: Emerald er et værktøj, et eksempel – Emerald er i sig selv IKKE formålet med kurs.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Materiale</a:t>
            </a:r>
          </a:p>
        </p:txBody>
      </p:sp>
      <p:sp>
        <p:nvSpPr>
          <p:cNvPr id="717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Rapporter</a:t>
            </a:r>
          </a:p>
          <a:p>
            <a:r>
              <a:rPr lang="en-US" smtClean="0"/>
              <a:t>Artikler</a:t>
            </a:r>
          </a:p>
          <a:p>
            <a:r>
              <a:rPr lang="en-US" smtClean="0"/>
              <a:t>Ph.d. afhandling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www.emeraldprogramminglanguage.org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www.sourceforge.org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Kontakt</a:t>
            </a:r>
          </a:p>
        </p:txBody>
      </p:sp>
      <p:sp>
        <p:nvSpPr>
          <p:cNvPr id="819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Eric:</a:t>
            </a:r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ericbj@ifi.uio.no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Haster det, så: SMS til +4540251650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Skype: ericbjul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Kurs opbygning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VIGTIGT: </a:t>
            </a:r>
            <a:r>
              <a:rPr lang="en-US" i="1" smtClean="0"/>
              <a:t>learning-by-doing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Fem moduler:</a:t>
            </a:r>
          </a:p>
          <a:p>
            <a:r>
              <a:rPr lang="en-US" smtClean="0"/>
              <a:t>forelæsninger</a:t>
            </a:r>
          </a:p>
          <a:p>
            <a:r>
              <a:rPr lang="en-US" smtClean="0"/>
              <a:t>øvelser</a:t>
            </a:r>
          </a:p>
          <a:p>
            <a:r>
              <a:rPr lang="en-US" smtClean="0"/>
              <a:t>en større opgave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Eksamen</a:t>
            </a:r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Nogle obligatoriske opgaver, de sidste to med </a:t>
            </a:r>
            <a:r>
              <a:rPr lang="en-US" i="1" smtClean="0"/>
              <a:t>karakter</a:t>
            </a:r>
            <a:r>
              <a:rPr lang="en-US" smtClean="0"/>
              <a:t>, som </a:t>
            </a:r>
            <a:r>
              <a:rPr lang="en-US" i="1" smtClean="0"/>
              <a:t>hver </a:t>
            </a:r>
            <a:r>
              <a:rPr lang="en-US" smtClean="0"/>
              <a:t>tæller 1/3.</a:t>
            </a:r>
          </a:p>
          <a:p>
            <a:pPr>
              <a:buFont typeface="Arial" charset="0"/>
              <a:buNone/>
            </a:pPr>
            <a:r>
              <a:rPr lang="en-US" smtClean="0"/>
              <a:t>Sidste 1/3 er skriftlig eksamen eller mundtlig afhænging af antallet af tilmeldte.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Emerald basics</a:t>
            </a:r>
          </a:p>
        </p:txBody>
      </p:sp>
      <p:sp>
        <p:nvSpPr>
          <p:cNvPr id="1126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Emeralds objektbegreb</a:t>
            </a:r>
          </a:p>
          <a:p>
            <a:r>
              <a:rPr lang="en-US" smtClean="0"/>
              <a:t>constructors, classes</a:t>
            </a:r>
          </a:p>
          <a:p>
            <a:r>
              <a:rPr lang="en-US" smtClean="0"/>
              <a:t>Interfaces/types</a:t>
            </a:r>
          </a:p>
          <a:p>
            <a:r>
              <a:rPr lang="en-US" smtClean="0"/>
              <a:t>Immutable types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Assignment: Install Emerald from SourceForge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Opgaver</a:t>
            </a:r>
          </a:p>
        </p:txBody>
      </p:sp>
      <p:sp>
        <p:nvSpPr>
          <p:cNvPr id="1229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Skriv og kør “Hello, world” i Emerald</a:t>
            </a:r>
          </a:p>
          <a:p>
            <a:r>
              <a:rPr lang="en-US" smtClean="0"/>
              <a:t>Skriv et Sieve program: Et objekt som accepterer det første tal, som det får, herefter vil det videresende til en kopi af sig selv, de tal, der IKKE har det første tal som divisor.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Concurrency</a:t>
            </a:r>
          </a:p>
          <a:p>
            <a:r>
              <a:rPr lang="en-US" smtClean="0"/>
              <a:t>Monitors</a:t>
            </a:r>
          </a:p>
          <a:p>
            <a:r>
              <a:rPr lang="en-US" smtClean="0"/>
              <a:t>Distribution model</a:t>
            </a:r>
          </a:p>
          <a:p>
            <a:r>
              <a:rPr lang="en-US" smtClean="0"/>
              <a:t>Distribution primitives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Obligatorisk opgave: </a:t>
            </a:r>
          </a:p>
          <a:p>
            <a:pPr>
              <a:buFont typeface="Arial" charset="0"/>
              <a:buNone/>
            </a:pPr>
            <a:r>
              <a:rPr lang="en-US" smtClean="0"/>
              <a:t>Små programmeringsopgaver om concurrency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5: Større opgave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  <a:endParaRPr lang="en-US" dirty="0" smtClean="0"/>
          </a:p>
          <a:p>
            <a:r>
              <a:rPr lang="en-US" dirty="0" smtClean="0"/>
              <a:t>Replication</a:t>
            </a:r>
            <a:endParaRPr lang="en-US" dirty="0" smtClean="0"/>
          </a:p>
          <a:p>
            <a:r>
              <a:rPr lang="en-US" dirty="0" smtClean="0"/>
              <a:t>Take-home exam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 Emerald 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1992 developed mobility across:</a:t>
            </a:r>
          </a:p>
          <a:p>
            <a:r>
              <a:rPr lang="en-US" dirty="0" smtClean="0"/>
              <a:t>VAX</a:t>
            </a:r>
          </a:p>
          <a:p>
            <a:r>
              <a:rPr lang="en-US" dirty="0" smtClean="0"/>
              <a:t>SUN3  (Motorola 68000)</a:t>
            </a:r>
          </a:p>
          <a:p>
            <a:r>
              <a:rPr lang="en-US" dirty="0" smtClean="0"/>
              <a:t>SUN4 (SPARC)</a:t>
            </a:r>
          </a:p>
          <a:p>
            <a:r>
              <a:rPr lang="en-US" dirty="0" smtClean="0"/>
              <a:t>HP9000 (Motorola 68000)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Non-isomorphic registers</a:t>
            </a:r>
          </a:p>
          <a:p>
            <a:r>
              <a:rPr lang="en-US" dirty="0" smtClean="0"/>
              <a:t>Different register use</a:t>
            </a:r>
          </a:p>
          <a:p>
            <a:r>
              <a:rPr lang="en-US" dirty="0" smtClean="0"/>
              <a:t>Different data format/activation record layout</a:t>
            </a:r>
          </a:p>
          <a:p>
            <a:r>
              <a:rPr lang="en-US" dirty="0" smtClean="0"/>
              <a:t>Different instructions</a:t>
            </a:r>
          </a:p>
          <a:p>
            <a:r>
              <a:rPr lang="en-US" dirty="0" smtClean="0"/>
              <a:t>Different data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Contribution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On-the-fly object and thread mobility across machines without performance loss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Bus stops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Native speed execution</a:t>
            </a:r>
          </a:p>
          <a:p>
            <a:r>
              <a:rPr lang="en-US" dirty="0" smtClean="0"/>
              <a:t>Slower remote invokes (50-70%)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Remember: old, old hardware!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Opgavesæt III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IV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implementer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Emerald: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 central server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 peers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</a:t>
            </a:r>
            <a:r>
              <a:rPr lang="en-US" dirty="0" err="1" smtClean="0"/>
              <a:t>nye</a:t>
            </a:r>
            <a:r>
              <a:rPr lang="en-US" dirty="0" smtClean="0"/>
              <a:t> peers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et </a:t>
            </a:r>
            <a:r>
              <a:rPr lang="en-US" dirty="0" err="1" smtClean="0"/>
              <a:t>testobjekt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filer,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indsættes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udskriver</a:t>
            </a:r>
            <a:r>
              <a:rPr lang="en-US" dirty="0" smtClean="0"/>
              <a:t> et “dump”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hele</a:t>
            </a:r>
            <a:r>
              <a:rPr lang="en-US" dirty="0" smtClean="0"/>
              <a:t> </a:t>
            </a:r>
            <a:r>
              <a:rPr lang="en-US" dirty="0" err="1" smtClean="0"/>
              <a:t>systemets</a:t>
            </a:r>
            <a:r>
              <a:rPr lang="en-US" dirty="0" smtClean="0"/>
              <a:t> </a:t>
            </a:r>
            <a:r>
              <a:rPr lang="en-US" dirty="0" err="1" smtClean="0"/>
              <a:t>tilstand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et </a:t>
            </a:r>
            <a:r>
              <a:rPr lang="en-US" dirty="0" err="1" smtClean="0"/>
              <a:t>passende</a:t>
            </a:r>
            <a:r>
              <a:rPr lang="en-US" dirty="0" smtClean="0"/>
              <a:t> </a:t>
            </a:r>
            <a:r>
              <a:rPr lang="en-US" dirty="0" err="1" smtClean="0"/>
              <a:t>testeksempel</a:t>
            </a:r>
            <a:r>
              <a:rPr lang="en-US" dirty="0" smtClean="0"/>
              <a:t>, </a:t>
            </a:r>
            <a:r>
              <a:rPr lang="en-US" dirty="0" err="1" smtClean="0"/>
              <a:t>fx</a:t>
            </a:r>
            <a:r>
              <a:rPr lang="en-US" dirty="0" smtClean="0"/>
              <a:t> 10 file, 5 peers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26/4 </a:t>
            </a:r>
            <a:r>
              <a:rPr lang="en-US" dirty="0" err="1" smtClean="0"/>
              <a:t>kl</a:t>
            </a:r>
            <a:r>
              <a:rPr lang="en-US" dirty="0" smtClean="0"/>
              <a:t>. 09.15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V: Take home exam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Build Primary Copy Replication Framework</a:t>
            </a:r>
          </a:p>
          <a:p>
            <a:r>
              <a:rPr lang="en-US" dirty="0" smtClean="0"/>
              <a:t>Replication N-clones to be maintained</a:t>
            </a:r>
          </a:p>
          <a:p>
            <a:r>
              <a:rPr lang="en-US" dirty="0" smtClean="0"/>
              <a:t>Assumes </a:t>
            </a:r>
            <a:r>
              <a:rPr lang="en-US" dirty="0" err="1" smtClean="0"/>
              <a:t>clonable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Solve one-to-many reference problem!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Add:</a:t>
            </a:r>
          </a:p>
          <a:p>
            <a:r>
              <a:rPr lang="en-US" dirty="0" smtClean="0"/>
              <a:t>RTT-distance monitoring</a:t>
            </a:r>
          </a:p>
          <a:p>
            <a:r>
              <a:rPr lang="en-US" dirty="0" smtClean="0"/>
              <a:t>RTT-distance based replication service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12770</TotalTime>
  <Words>653</Words>
  <Application>Microsoft Office PowerPoint</Application>
  <PresentationFormat>Skærmshow (4:3)</PresentationFormat>
  <Paragraphs>163</Paragraphs>
  <Slides>22</Slides>
  <Notes>22</Notes>
  <HiddenSlides>4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Diastitler</vt:lpstr>
      </vt:variant>
      <vt:variant>
        <vt:i4>22</vt:i4>
      </vt:variant>
    </vt:vector>
  </HeadingPairs>
  <TitlesOfParts>
    <vt:vector size="25" baseType="lpstr">
      <vt:lpstr>Calibri</vt:lpstr>
      <vt:lpstr>Arial</vt:lpstr>
      <vt:lpstr>Kontortema</vt:lpstr>
      <vt:lpstr>Distribuerte Objekter</vt:lpstr>
      <vt:lpstr>Velkommen</vt:lpstr>
      <vt:lpstr>Deltagelse I Forelæsningerne</vt:lpstr>
      <vt:lpstr>Hvornår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Heterogeneous Emerald </vt:lpstr>
      <vt:lpstr>Problems</vt:lpstr>
      <vt:lpstr>Main Contribution</vt:lpstr>
      <vt:lpstr>Results</vt:lpstr>
      <vt:lpstr>Opgavesæt III</vt:lpstr>
      <vt:lpstr>Opgavesæt IV</vt:lpstr>
      <vt:lpstr>Opgavesæt V: Take home exam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27</cp:revision>
  <dcterms:created xsi:type="dcterms:W3CDTF">2010-01-24T14:36:33Z</dcterms:created>
  <dcterms:modified xsi:type="dcterms:W3CDTF">2010-04-29T10:20:46Z</dcterms:modified>
</cp:coreProperties>
</file>