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45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19-01-2015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2015</a:t>
            </a:r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II;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Praktisk:</a:t>
            </a:r>
          </a:p>
          <a:p>
            <a:r>
              <a:rPr lang="da-DK" dirty="0" smtClean="0"/>
              <a:t>Bor i Danmark</a:t>
            </a:r>
          </a:p>
          <a:p>
            <a:r>
              <a:rPr lang="da-DK" dirty="0" smtClean="0"/>
              <a:t>Arbejde: Dublin – og 1x måneden Oslo</a:t>
            </a:r>
          </a:p>
          <a:p>
            <a:endParaRPr lang="da-DK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err="1" smtClean="0"/>
              <a:t>Haster</a:t>
            </a:r>
            <a:r>
              <a:rPr lang="en-US" dirty="0" smtClean="0"/>
              <a:t>? SMS </a:t>
            </a:r>
            <a:r>
              <a:rPr lang="en-US" dirty="0" err="1" smtClean="0"/>
              <a:t>til</a:t>
            </a:r>
            <a:r>
              <a:rPr lang="en-US" dirty="0" smtClean="0"/>
              <a:t>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</a:t>
            </a:r>
            <a:r>
              <a:rPr lang="en-US" dirty="0" err="1" smtClean="0"/>
              <a:t>efter</a:t>
            </a:r>
            <a:r>
              <a:rPr lang="en-US" dirty="0" smtClean="0"/>
              <a:t> </a:t>
            </a:r>
            <a:r>
              <a:rPr lang="en-US" dirty="0" err="1" smtClean="0"/>
              <a:t>aftale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Hjelpelerer</a:t>
            </a:r>
            <a:r>
              <a:rPr lang="en-US" dirty="0" smtClean="0"/>
              <a:t>: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hjelpe</a:t>
            </a:r>
            <a:r>
              <a:rPr lang="en-US" dirty="0" smtClean="0"/>
              <a:t> med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praktiske</a:t>
            </a:r>
            <a:endParaRPr lang="en-US" dirty="0" smtClean="0"/>
          </a:p>
          <a:p>
            <a:r>
              <a:rPr lang="da-DK" dirty="0" smtClean="0"/>
              <a:t>Magnus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 </a:t>
            </a:r>
            <a:r>
              <a:rPr lang="en-US" dirty="0" err="1" smtClean="0"/>
              <a:t>mandage</a:t>
            </a:r>
            <a:r>
              <a:rPr lang="en-US" dirty="0" smtClean="0"/>
              <a:t>:</a:t>
            </a:r>
          </a:p>
          <a:p>
            <a:r>
              <a:rPr lang="en-US" dirty="0" smtClean="0"/>
              <a:t>1</a:t>
            </a:r>
            <a:r>
              <a:rPr lang="en-US" dirty="0"/>
              <a:t>9</a:t>
            </a:r>
            <a:r>
              <a:rPr lang="en-US" dirty="0" smtClean="0"/>
              <a:t>/1 – 2013</a:t>
            </a:r>
          </a:p>
          <a:p>
            <a:r>
              <a:rPr lang="da-DK" dirty="0"/>
              <a:t>2</a:t>
            </a:r>
            <a:r>
              <a:rPr lang="da-DK" dirty="0" smtClean="0"/>
              <a:t>/1 – 2013</a:t>
            </a:r>
          </a:p>
          <a:p>
            <a:r>
              <a:rPr lang="da-DK" dirty="0" smtClean="0"/>
              <a:t>16/2 – 2013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10.15 – 12 </a:t>
            </a:r>
            <a:r>
              <a:rPr lang="en-US" dirty="0" err="1" smtClean="0"/>
              <a:t>og</a:t>
            </a:r>
            <a:r>
              <a:rPr lang="en-US" dirty="0" smtClean="0"/>
              <a:t> 13 – 17 (</a:t>
            </a:r>
            <a:r>
              <a:rPr lang="en-US" dirty="0" err="1" smtClean="0"/>
              <a:t>ofte</a:t>
            </a:r>
            <a:r>
              <a:rPr lang="en-US" dirty="0" smtClean="0"/>
              <a:t> slut </a:t>
            </a:r>
            <a:r>
              <a:rPr lang="en-US" dirty="0" err="1" smtClean="0"/>
              <a:t>før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se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torsdag</a:t>
            </a:r>
            <a:r>
              <a:rPr lang="en-US" dirty="0" smtClean="0"/>
              <a:t> med Magnus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forskningsspr</a:t>
            </a:r>
            <a:r>
              <a:rPr lang="da-DK" dirty="0" err="1" smtClean="0"/>
              <a:t>åk</a:t>
            </a:r>
            <a:endParaRPr lang="en-US" dirty="0" smtClean="0"/>
          </a:p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r>
              <a:rPr lang="en-US" dirty="0" smtClean="0"/>
              <a:t>, </a:t>
            </a:r>
            <a:r>
              <a:rPr lang="en-US" dirty="0" err="1" smtClean="0"/>
              <a:t>ca</a:t>
            </a:r>
            <a:r>
              <a:rPr lang="en-US" dirty="0" smtClean="0"/>
              <a:t> 6 timer</a:t>
            </a:r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r>
              <a:rPr lang="da-DK" smtClean="0"/>
              <a:t>Planetlab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Implementation</a:t>
            </a:r>
            <a:r>
              <a:rPr lang="da-DK" dirty="0" smtClean="0"/>
              <a:t> </a:t>
            </a:r>
            <a:r>
              <a:rPr lang="da-DK" dirty="0" err="1"/>
              <a:t>I</a:t>
            </a:r>
            <a:r>
              <a:rPr lang="da-DK" dirty="0" err="1" smtClean="0"/>
              <a:t>ssues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Introduktion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7403</TotalTime>
  <Words>412</Words>
  <Application>Microsoft Office PowerPoint</Application>
  <PresentationFormat>On-screen Show (4:3)</PresentationFormat>
  <Paragraphs>113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20</cp:revision>
  <dcterms:created xsi:type="dcterms:W3CDTF">2010-01-24T14:36:33Z</dcterms:created>
  <dcterms:modified xsi:type="dcterms:W3CDTF">2015-01-21T22:29:39Z</dcterms:modified>
</cp:coreProperties>
</file>